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33"/>
  </p:handout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1" r:id="rId22"/>
    <p:sldId id="278" r:id="rId23"/>
    <p:sldId id="279" r:id="rId24"/>
    <p:sldId id="280" r:id="rId25"/>
    <p:sldId id="282" r:id="rId26"/>
    <p:sldId id="285" r:id="rId27"/>
    <p:sldId id="283" r:id="rId28"/>
    <p:sldId id="286" r:id="rId29"/>
    <p:sldId id="287" r:id="rId30"/>
    <p:sldId id="288" r:id="rId31"/>
    <p:sldId id="290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4" d="100"/>
          <a:sy n="34" d="100"/>
        </p:scale>
        <p:origin x="-130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EE17-A6B6-4901-B317-3C29B334FE36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A521B-06E5-4EB3-A37F-69961562475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6743F8F-B3B8-4B4F-A8F9-B35067C3BBAC}" type="datetimeFigureOut">
              <a:rPr lang="cs-CZ" smtClean="0"/>
              <a:pPr/>
              <a:t>4.5.2018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91949C-081C-46E9-BF12-935B899572D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PRAKTICKÁ ŠKOLA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LEDEN - BŘEZEN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NEPEČENÝ DORT</a:t>
            </a:r>
            <a:endParaRPr lang="cs-CZ" dirty="0"/>
          </a:p>
        </p:txBody>
      </p:sp>
      <p:pic>
        <p:nvPicPr>
          <p:cNvPr id="6" name="Zástupný symbol pro obsah 5" descr="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66947" y="1600200"/>
            <a:ext cx="3105905" cy="4724400"/>
          </a:xfrm>
        </p:spPr>
      </p:pic>
      <p:pic>
        <p:nvPicPr>
          <p:cNvPr id="10" name="Zástupný symbol pro obsah 9" descr="21 dor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682949"/>
            <a:ext cx="4191000" cy="25589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SPORTOVNÍ DEN A SOUTĚŽNÍ NEPEČENÝ DORT</a:t>
            </a:r>
            <a:endParaRPr lang="cs-CZ" dirty="0"/>
          </a:p>
        </p:txBody>
      </p:sp>
      <p:pic>
        <p:nvPicPr>
          <p:cNvPr id="5" name="Zástupný symbol pro obsah 4" descr="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3" y="1412776"/>
            <a:ext cx="6016667" cy="3384376"/>
          </a:xfrm>
        </p:spPr>
      </p:pic>
      <p:pic>
        <p:nvPicPr>
          <p:cNvPr id="6" name="Zástupný symbol pro obsah 5" descr="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03848" y="3284984"/>
            <a:ext cx="5575917" cy="31364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VYHRÁLI JSME VŠICHNI</a:t>
            </a:r>
            <a:endParaRPr lang="cs-CZ" dirty="0"/>
          </a:p>
        </p:txBody>
      </p:sp>
      <p:pic>
        <p:nvPicPr>
          <p:cNvPr id="8" name="Zástupný symbol pro obsah 7" descr="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3933056"/>
            <a:ext cx="4191000" cy="2357438"/>
          </a:xfrm>
        </p:spPr>
      </p:pic>
      <p:pic>
        <p:nvPicPr>
          <p:cNvPr id="9" name="Zástupný symbol pro obsah 8" descr="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2060848"/>
            <a:ext cx="4343400" cy="244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pizza</a:t>
            </a:r>
            <a:endParaRPr lang="cs-CZ" dirty="0"/>
          </a:p>
        </p:txBody>
      </p:sp>
      <p:pic>
        <p:nvPicPr>
          <p:cNvPr id="5" name="Zástupný symbol pro obsah 4" descr="32 piz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5087099" cy="2861494"/>
          </a:xfrm>
        </p:spPr>
      </p:pic>
      <p:pic>
        <p:nvPicPr>
          <p:cNvPr id="6" name="Zástupný symbol pro obsah 5" descr="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99925" y="3861048"/>
            <a:ext cx="4727443" cy="2659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pizza</a:t>
            </a:r>
            <a:endParaRPr lang="cs-CZ" dirty="0"/>
          </a:p>
        </p:txBody>
      </p:sp>
      <p:pic>
        <p:nvPicPr>
          <p:cNvPr id="5" name="Zástupný symbol pro obsah 4" descr="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76872"/>
            <a:ext cx="5091994" cy="2864247"/>
          </a:xfrm>
        </p:spPr>
      </p:pic>
      <p:pic>
        <p:nvPicPr>
          <p:cNvPr id="6" name="Zástupný symbol pro obsah 5" descr="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91162" y="1600200"/>
            <a:ext cx="265747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pizza</a:t>
            </a:r>
            <a:endParaRPr lang="cs-CZ" dirty="0"/>
          </a:p>
        </p:txBody>
      </p:sp>
      <p:pic>
        <p:nvPicPr>
          <p:cNvPr id="6" name="Zástupný symbol pro obsah 5" descr="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68144" y="1484784"/>
            <a:ext cx="2825254" cy="5022674"/>
          </a:xfrm>
        </p:spPr>
      </p:pic>
      <p:pic>
        <p:nvPicPr>
          <p:cNvPr id="8" name="Zástupný symbol pro obsah 7" descr="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4874403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Kytky z ubrousků</a:t>
            </a:r>
            <a:endParaRPr lang="cs-CZ" dirty="0"/>
          </a:p>
        </p:txBody>
      </p:sp>
      <p:pic>
        <p:nvPicPr>
          <p:cNvPr id="10" name="Zástupný symbol pro obsah 9" descr="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12011" y="1844824"/>
            <a:ext cx="3613074" cy="4479776"/>
          </a:xfrm>
        </p:spPr>
      </p:pic>
      <p:pic>
        <p:nvPicPr>
          <p:cNvPr id="9" name="Zástupný symbol pro obsah 8" descr="40 kytky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883980"/>
            <a:ext cx="4461708" cy="4425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Kytky z ubrousků</a:t>
            </a:r>
            <a:endParaRPr lang="cs-CZ" dirty="0"/>
          </a:p>
        </p:txBody>
      </p:sp>
      <p:pic>
        <p:nvPicPr>
          <p:cNvPr id="5" name="Zástupný symbol pro obsah 4" descr="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Čokoládovotvarohový</a:t>
            </a:r>
            <a:r>
              <a:rPr lang="cs-CZ" dirty="0" smtClean="0"/>
              <a:t> moučník</a:t>
            </a:r>
            <a:endParaRPr lang="cs-CZ" dirty="0"/>
          </a:p>
        </p:txBody>
      </p:sp>
      <p:pic>
        <p:nvPicPr>
          <p:cNvPr id="5" name="Zástupný symbol pro obsah 4" descr="44 čoko, mouční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62" y="1600200"/>
            <a:ext cx="2657475" cy="4724400"/>
          </a:xfrm>
        </p:spPr>
      </p:pic>
      <p:pic>
        <p:nvPicPr>
          <p:cNvPr id="6" name="Zástupný symbol pro obsah 5" descr="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2696"/>
            <a:ext cx="4343400" cy="47194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Čokoládovotvarohový</a:t>
            </a:r>
            <a:r>
              <a:rPr lang="cs-CZ" dirty="0" smtClean="0"/>
              <a:t> moučník</a:t>
            </a:r>
            <a:endParaRPr lang="cs-CZ" dirty="0"/>
          </a:p>
        </p:txBody>
      </p:sp>
      <p:pic>
        <p:nvPicPr>
          <p:cNvPr id="5" name="Zástupný symbol pro obsah 4" descr="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6528724" cy="3672408"/>
          </a:xfrm>
        </p:spPr>
      </p:pic>
      <p:pic>
        <p:nvPicPr>
          <p:cNvPr id="6" name="Zástupný symbol pro obsah 5" descr="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9912" y="3501008"/>
            <a:ext cx="5120568" cy="288032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Panenky a anděl z krepového papíru</a:t>
            </a:r>
            <a:endParaRPr lang="cs-CZ" dirty="0"/>
          </a:p>
        </p:txBody>
      </p:sp>
      <p:pic>
        <p:nvPicPr>
          <p:cNvPr id="5" name="Zástupný symbol pro obsah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191000" cy="3501081"/>
          </a:xfrm>
        </p:spPr>
      </p:pic>
      <p:pic>
        <p:nvPicPr>
          <p:cNvPr id="6" name="Zástupný symbol pro obsah 5" descr="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8359" y="2243692"/>
            <a:ext cx="4773241" cy="37775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Učíme se tkát na kolíkovém stávku</a:t>
            </a:r>
            <a:endParaRPr lang="cs-CZ" dirty="0"/>
          </a:p>
        </p:txBody>
      </p:sp>
      <p:pic>
        <p:nvPicPr>
          <p:cNvPr id="8" name="Zástupný symbol pro obsah 7" descr="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14664"/>
            <a:ext cx="4343400" cy="3895471"/>
          </a:xfrm>
        </p:spPr>
      </p:pic>
      <p:pic>
        <p:nvPicPr>
          <p:cNvPr id="7" name="Zástupný symbol pro obsah 6" descr="49 kolíkový stav karto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1952" y="1600200"/>
            <a:ext cx="4016696" cy="47244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KOBEREČKY</a:t>
            </a:r>
            <a:endParaRPr lang="cs-CZ" dirty="0"/>
          </a:p>
        </p:txBody>
      </p:sp>
      <p:pic>
        <p:nvPicPr>
          <p:cNvPr id="4" name="Zástupný symbol pro obsah 3" descr="20180504_1116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2989" y="1554163"/>
            <a:ext cx="6490422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Učíme se tkát na kartonu</a:t>
            </a:r>
            <a:endParaRPr lang="cs-CZ" dirty="0"/>
          </a:p>
        </p:txBody>
      </p:sp>
      <p:pic>
        <p:nvPicPr>
          <p:cNvPr id="6" name="Zástupný symbol pro obsah 5" descr="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03815" y="2342653"/>
            <a:ext cx="4842239" cy="2824280"/>
          </a:xfrm>
        </p:spPr>
      </p:pic>
      <p:pic>
        <p:nvPicPr>
          <p:cNvPr id="5" name="Zástupný symbol pro obsah 4" descr="20180504_1113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03848" y="3356992"/>
            <a:ext cx="5715744" cy="321510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Věneček – jarní dekorace</a:t>
            </a:r>
            <a:endParaRPr lang="cs-CZ" dirty="0"/>
          </a:p>
        </p:txBody>
      </p:sp>
      <p:pic>
        <p:nvPicPr>
          <p:cNvPr id="5" name="Zástupný symbol pro obsah 4" descr="20180320_1043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2957513" cy="5257800"/>
          </a:xfrm>
        </p:spPr>
      </p:pic>
      <p:pic>
        <p:nvPicPr>
          <p:cNvPr id="9" name="Zástupný symbol pro obsah 8" descr="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3888" y="1641257"/>
            <a:ext cx="5427712" cy="435035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Věneček – jarní dekorace</a:t>
            </a:r>
            <a:endParaRPr lang="cs-CZ" dirty="0"/>
          </a:p>
        </p:txBody>
      </p:sp>
      <p:pic>
        <p:nvPicPr>
          <p:cNvPr id="5" name="Zástupný symbol pro obsah 4" descr="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21976"/>
            <a:ext cx="4191000" cy="2880847"/>
          </a:xfrm>
        </p:spPr>
      </p:pic>
      <p:pic>
        <p:nvPicPr>
          <p:cNvPr id="6" name="Zástupný symbol pro obsah 5" descr="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87703"/>
            <a:ext cx="4343400" cy="354939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Všechny věnečky pohromadě</a:t>
            </a:r>
            <a:endParaRPr lang="cs-CZ" dirty="0"/>
          </a:p>
        </p:txBody>
      </p:sp>
      <p:pic>
        <p:nvPicPr>
          <p:cNvPr id="4" name="Zástupný symbol pro obsah 3" descr="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7116513" cy="53038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Zapečené brambory a okurkový salát</a:t>
            </a:r>
            <a:endParaRPr lang="cs-CZ" dirty="0"/>
          </a:p>
        </p:txBody>
      </p:sp>
      <p:pic>
        <p:nvPicPr>
          <p:cNvPr id="5" name="Zástupný symbol pro obsah 4" descr="65 zapeč brambor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783680"/>
            <a:ext cx="5371702" cy="3021583"/>
          </a:xfrm>
        </p:spPr>
      </p:pic>
      <p:pic>
        <p:nvPicPr>
          <p:cNvPr id="8" name="Zástupný symbol pro obsah 7" descr="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91162" y="1600200"/>
            <a:ext cx="2657475" cy="4724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Velikonoční mazanec</a:t>
            </a:r>
            <a:endParaRPr lang="cs-CZ" dirty="0"/>
          </a:p>
        </p:txBody>
      </p:sp>
      <p:pic>
        <p:nvPicPr>
          <p:cNvPr id="5" name="Zástupný symbol pro obsah 4" descr="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4191000" cy="2790795"/>
          </a:xfrm>
        </p:spPr>
      </p:pic>
      <p:pic>
        <p:nvPicPr>
          <p:cNvPr id="6" name="Zástupný symbol pro obsah 5" descr="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7943" y="2780928"/>
            <a:ext cx="4739723" cy="352839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 plněná vejce</a:t>
            </a:r>
            <a:endParaRPr lang="cs-CZ" dirty="0"/>
          </a:p>
        </p:txBody>
      </p:sp>
      <p:pic>
        <p:nvPicPr>
          <p:cNvPr id="5" name="Zástupný symbol pro obsah 4" descr="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148320"/>
            <a:ext cx="4191000" cy="3628159"/>
          </a:xfrm>
        </p:spPr>
      </p:pic>
      <p:pic>
        <p:nvPicPr>
          <p:cNvPr id="6" name="Zástupný symbol pro obsah 5" descr="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0688" y="1600200"/>
            <a:ext cx="3338423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Palačinky mňam</a:t>
            </a:r>
            <a:endParaRPr lang="cs-CZ" dirty="0"/>
          </a:p>
        </p:txBody>
      </p:sp>
      <p:pic>
        <p:nvPicPr>
          <p:cNvPr id="7" name="Zástupný symbol pro obsah 6" descr="74 palačink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09069"/>
            <a:ext cx="4191000" cy="2906661"/>
          </a:xfrm>
        </p:spPr>
      </p:pic>
      <p:pic>
        <p:nvPicPr>
          <p:cNvPr id="8" name="Zástupný symbol pro obsah 7" descr="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42252" y="1600200"/>
            <a:ext cx="295529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Panenky a anděl z krepového papíru</a:t>
            </a:r>
            <a:endParaRPr lang="cs-CZ" dirty="0"/>
          </a:p>
        </p:txBody>
      </p:sp>
      <p:pic>
        <p:nvPicPr>
          <p:cNvPr id="5" name="Zástupný symbol pro obsah 4" descr="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321" y="1600200"/>
            <a:ext cx="2170463" cy="2638767"/>
          </a:xfrm>
        </p:spPr>
      </p:pic>
      <p:pic>
        <p:nvPicPr>
          <p:cNvPr id="6" name="Zástupný symbol pro obsah 5" descr="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43808" y="2780928"/>
            <a:ext cx="5862301" cy="2779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Palačinky mňam</a:t>
            </a:r>
            <a:endParaRPr lang="cs-CZ" dirty="0"/>
          </a:p>
        </p:txBody>
      </p:sp>
      <p:pic>
        <p:nvPicPr>
          <p:cNvPr id="5" name="Zástupný symbol pro obsah 4" descr="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31436"/>
            <a:ext cx="4191000" cy="2861928"/>
          </a:xfrm>
        </p:spPr>
      </p:pic>
      <p:pic>
        <p:nvPicPr>
          <p:cNvPr id="6" name="Zástupný symbol pro obsah 5" descr="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64787"/>
            <a:ext cx="4343400" cy="399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Na Velikonoce jsme připraveni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Děláme výfuky</a:t>
            </a:r>
            <a:endParaRPr lang="cs-CZ" sz="2400" dirty="0"/>
          </a:p>
        </p:txBody>
      </p:sp>
      <p:pic>
        <p:nvPicPr>
          <p:cNvPr id="6" name="Zástupný symbol pro obsah 5" descr="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1" y="2060848"/>
            <a:ext cx="6328827" cy="3227272"/>
          </a:xfrm>
        </p:spPr>
      </p:pic>
      <p:pic>
        <p:nvPicPr>
          <p:cNvPr id="1026" name="Picture 2" descr="C:\Documents and Settings\sborovna\Plocha\HELEJE\VÝBĚR foto od ledna\výfuk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5"/>
            <a:ext cx="278778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Souboj s jehlou a nití</a:t>
            </a:r>
            <a:endParaRPr lang="cs-CZ" dirty="0"/>
          </a:p>
        </p:txBody>
      </p:sp>
      <p:pic>
        <p:nvPicPr>
          <p:cNvPr id="5" name="Zástupný symbol pro obsah 4" descr="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198089"/>
            <a:ext cx="4191000" cy="3528621"/>
          </a:xfrm>
        </p:spPr>
      </p:pic>
      <p:pic>
        <p:nvPicPr>
          <p:cNvPr id="6" name="Zástupný symbol pro obsah 5" descr="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6960"/>
            <a:ext cx="4343400" cy="3210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Souboj s jehlou a nití</a:t>
            </a:r>
            <a:endParaRPr lang="cs-CZ" dirty="0"/>
          </a:p>
        </p:txBody>
      </p:sp>
      <p:pic>
        <p:nvPicPr>
          <p:cNvPr id="5" name="Zástupný symbol pro obsah 4" descr="5 knoflí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191000" cy="2613185"/>
          </a:xfrm>
        </p:spPr>
      </p:pic>
      <p:pic>
        <p:nvPicPr>
          <p:cNvPr id="8" name="Zástupný symbol pro obsah 7" descr="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2130" y="1600200"/>
            <a:ext cx="369554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pic>
        <p:nvPicPr>
          <p:cNvPr id="5" name="Zástupný symbol pro obsah 4" descr="10 keramik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4191000" cy="2028778"/>
          </a:xfrm>
        </p:spPr>
      </p:pic>
      <p:pic>
        <p:nvPicPr>
          <p:cNvPr id="6" name="Zástupný symbol pro obsah 5" descr="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68036"/>
            <a:ext cx="4343400" cy="25887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pic>
        <p:nvPicPr>
          <p:cNvPr id="5" name="Zástupný symbol pro obsah 4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797145" cy="4495414"/>
          </a:xfrm>
        </p:spPr>
      </p:pic>
      <p:pic>
        <p:nvPicPr>
          <p:cNvPr id="8" name="Zástupný symbol pro obsah 7" descr="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4690"/>
            <a:ext cx="4343400" cy="3235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pic>
        <p:nvPicPr>
          <p:cNvPr id="5" name="Zástupný symbol pro obsah 4" descr="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9600" y="1600200"/>
            <a:ext cx="3161400" cy="4724400"/>
          </a:xfrm>
        </p:spPr>
      </p:pic>
      <p:pic>
        <p:nvPicPr>
          <p:cNvPr id="6" name="Zástupný symbol pro obsah 5" descr="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43689"/>
            <a:ext cx="4343400" cy="40374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 - VELIKONOCE</a:t>
            </a:r>
            <a:endParaRPr lang="cs-CZ" dirty="0"/>
          </a:p>
        </p:txBody>
      </p:sp>
      <p:pic>
        <p:nvPicPr>
          <p:cNvPr id="4" name="Zástupný symbol pro obsah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4496" y="1554163"/>
            <a:ext cx="666740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109</TotalTime>
  <Words>100</Words>
  <Application>Microsoft Office PowerPoint</Application>
  <PresentationFormat>Předvádění na obrazovce (4:3)</PresentationFormat>
  <Paragraphs>33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Cesta</vt:lpstr>
      <vt:lpstr>PRAKTICKÁ ŠKOLA  </vt:lpstr>
      <vt:lpstr>Panenky a anděl z krepového papíru</vt:lpstr>
      <vt:lpstr>Panenky a anděl z krepového papíru</vt:lpstr>
      <vt:lpstr>Souboj s jehlou a nití</vt:lpstr>
      <vt:lpstr>Souboj s jehlou a nití</vt:lpstr>
      <vt:lpstr>KERAMIKA</vt:lpstr>
      <vt:lpstr>KERAMIKA</vt:lpstr>
      <vt:lpstr>KERAMIKA</vt:lpstr>
      <vt:lpstr>KERAMIKA - VELIKONOCE</vt:lpstr>
      <vt:lpstr>NEPEČENÝ DORT</vt:lpstr>
      <vt:lpstr>SPORTOVNÍ DEN A SOUTĚŽNÍ NEPEČENÝ DORT</vt:lpstr>
      <vt:lpstr>VYHRÁLI JSME VŠICHNI</vt:lpstr>
      <vt:lpstr>pizza</vt:lpstr>
      <vt:lpstr>pizza</vt:lpstr>
      <vt:lpstr>pizza</vt:lpstr>
      <vt:lpstr>Kytky z ubrousků</vt:lpstr>
      <vt:lpstr>Kytky z ubrousků</vt:lpstr>
      <vt:lpstr>Čokoládovotvarohový moučník</vt:lpstr>
      <vt:lpstr>Čokoládovotvarohový moučník</vt:lpstr>
      <vt:lpstr>Učíme se tkát na kolíkovém stávku</vt:lpstr>
      <vt:lpstr>KOBEREČKY</vt:lpstr>
      <vt:lpstr>Učíme se tkát na kartonu</vt:lpstr>
      <vt:lpstr>Věneček – jarní dekorace</vt:lpstr>
      <vt:lpstr>Věneček – jarní dekorace</vt:lpstr>
      <vt:lpstr>Všechny věnečky pohromadě</vt:lpstr>
      <vt:lpstr>Zapečené brambory a okurkový salát</vt:lpstr>
      <vt:lpstr>Velikonoční mazanec</vt:lpstr>
      <vt:lpstr>A plněná vejce</vt:lpstr>
      <vt:lpstr>Palačinky mňam</vt:lpstr>
      <vt:lpstr>Palačinky mňam</vt:lpstr>
      <vt:lpstr>Na Velikonoce jsme připraveni</vt:lpstr>
    </vt:vector>
  </TitlesOfParts>
  <Company>...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ŠKOLA  </dc:title>
  <dc:creator>...</dc:creator>
  <cp:lastModifiedBy>...</cp:lastModifiedBy>
  <cp:revision>14</cp:revision>
  <dcterms:created xsi:type="dcterms:W3CDTF">2018-04-23T10:07:36Z</dcterms:created>
  <dcterms:modified xsi:type="dcterms:W3CDTF">2018-05-04T10:49:43Z</dcterms:modified>
</cp:coreProperties>
</file>